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안녕하세요 1조 발표자 조정현입니다. </a:t>
            </a:r>
          </a:p>
          <a:p>
            <a:pPr/>
            <a:r>
              <a:t>저희조는 신어 오픈 API개발 및 웹 백과사전 구축을 주제로 발표를 진행하겠습니다.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hape 2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 다음으로 프로젝트 필요성에 관해서 설명하겠습니다. </a:t>
            </a:r>
          </a:p>
          <a:p>
            <a:pPr/>
            <a:r>
              <a:t>인터넷 신어는 언어학적으로 봤을 때 사회적으로 의미가 있다고 판단되어 하나의 단어로 인정받은 경우가 많습니다. 이들의 공통점은 이 언어를 사용했던 당시의 사회적인 특성을 잘 반영하고 있다는 점입니다. 이러한 언어의 사회성 때문에 인터넷 신어는 분석해야 할 대상입니다. 하지만, 신어에 대해 정리된 바가 없어서 분석에 어려움을 겪고 있다고 합니다.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Shape 2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다음으로 프로젝트 필요성에 관해서 설명하겠습니다. </a:t>
            </a:r>
          </a:p>
          <a:p>
            <a:pPr/>
            <a:r>
              <a:t>기존의 형태소 분석기들은 신어를 하나의 단어로 인식하지 못하는 문제가 있습니다. 예를들어 보시는 것처럼 konlpy와 kahiii 형태소 분석기의 경우 ‘언컨택시대’라는 신어를 하나의 명사로 분류하지 못하는 것을 알 수 있습니다. 저희는 이러한 신어를 하나의 명사로 인식할 수 있도록 신어 API를 제공하는 것이 목표입니다. 신어 API를 제공하면 하나의 단어로 컴퓨터가 인식할 수 있게 되고 이를 통해 다양한 문장들을 정확히 해석할 수 있게 됩니다. 따라서 자연어처리 연구에 이바지하는 바가 크다고 생각합니다.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7. 보시는 것처럼 나무위키, 위키백과,네이버 사전에서 일부 신조어에 대한 정보를 얻을 수 있습니다.</a:t>
            </a:r>
          </a:p>
          <a:p>
            <a:pPr/>
            <a:r>
              <a:t>그러나, 기존의 사전들은 사이트의 관리자나 인터넷 사용자가 직접 정보를 등록하다 보니 </a:t>
            </a:r>
          </a:p>
          <a:p>
            <a:pPr/>
            <a:r>
              <a:t>빠르게 생성되는 신조어에 대한 정보는 확인이 불가합니다, 하지만 저희 프로젝트는 자동화 시스템을 통해 신어에 대한 최신 데이터를 확보할 수 있고 딥러닝을 통해 신어에 대한 정보를 분석하여 제공할 수 있다는 장점이 있습니다.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0" name="Shape 5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13. 저희 프로젝트를 통한 기대효과를 정리하면 다음과 같습니다. </a:t>
            </a:r>
          </a:p>
          <a:p>
            <a:pPr/>
            <a:r>
              <a:t>앞에서 말씀드린 것처럼 언어학 측면에서는 사람들의 언어생활을 분석하는 데 도움이 됩니다. </a:t>
            </a:r>
          </a:p>
          <a:p>
            <a:pPr/>
            <a:r>
              <a:t>또한, 신어 DB화를 통해 자연어처리 연구에 기여할 수 있습니다.</a:t>
            </a:r>
          </a:p>
          <a:p>
            <a:pPr/>
            <a:r>
              <a:t>기존의 자연어처리 연구는 커뮤니티 상의 데이터를 분석하는 과정에서 컴퓨터가 줄임말이나 합성어와 같은 새로운 단어를 인식하는 것에 어려움이 있습니다. 이 때문에 연구자가 수동으로 단어를 개별적으로 지정 해야하는 번거로움이 있는데 분석을 하기도 전에 많은 시간이 소요되곤 합니다. 이프로젝트를 통해 신조어를 어느정도 자동으로 감지하고 데이터를 DB화시킨다면 "특히 자연어처리 분야"에서 유용하게 활용될거라 생각합니다. </a:t>
            </a:r>
          </a:p>
          <a:p>
            <a:pPr/>
          </a:p>
          <a:p>
            <a:pPr/>
            <a:r>
              <a:t>둘째로 사회적 측면에서보면,</a:t>
            </a:r>
          </a:p>
          <a:p>
            <a:pPr/>
            <a:r>
              <a:t>빠르게 등장하는 신어들을 신속하게 DB화 할 수 있어서 특정 집단 문화를 이해하는데 도움이 되며 당대 문화의 특수성과 다양성을 이해할 수 있습니다. </a:t>
            </a:r>
          </a:p>
          <a:p>
            <a:pPr/>
          </a:p>
          <a:p>
            <a:pPr/>
            <a:r>
              <a:t>셋째, 공적인 측면에서 보면,</a:t>
            </a:r>
          </a:p>
          <a:p>
            <a:pPr/>
            <a:r>
              <a:t>방송통신위원회와 같은 정부 기관에서 금칙어나 부적절한 언어를 사람이 수동으로 검열해야 하는데 이러한 과정에서 감성분석을 통해 주관적인 단어해석을 객관화할 수 있으며 시간 단축도 가능해질 겁니다.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7" name="Shape 5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15. 이상으로 발표를 마치겠습니다. 감사합니다.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93" name="본문 첫 번째 줄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02" name="본문 첫 번째 줄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제목 텍스트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11" name="본문 첫 번째 줄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2" name="슬라이드 번호"/>
          <p:cNvSpPr txBox="1"/>
          <p:nvPr>
            <p:ph type="sldNum" sz="quarter" idx="2"/>
          </p:nvPr>
        </p:nvSpPr>
        <p:spPr>
          <a:xfrm>
            <a:off x="8428181" y="6414762"/>
            <a:ext cx="258620" cy="24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텍스트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제목 텍스트</a:t>
            </a:r>
          </a:p>
        </p:txBody>
      </p:sp>
      <p:sp>
        <p:nvSpPr>
          <p:cNvPr id="120" name="본문 첫 번째 줄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1" name="슬라이드 번호"/>
          <p:cNvSpPr txBox="1"/>
          <p:nvPr>
            <p:ph type="sldNum" sz="quarter" idx="2"/>
          </p:nvPr>
        </p:nvSpPr>
        <p:spPr>
          <a:xfrm>
            <a:off x="8428178" y="6414761"/>
            <a:ext cx="258623" cy="248303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제목 텍스트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45719" tIns="45719" rIns="45719" bIns="45719"/>
          <a:lstStyle/>
          <a:p>
            <a:pPr/>
            <a:r>
              <a:t>제목 텍스트</a:t>
            </a:r>
          </a:p>
        </p:txBody>
      </p:sp>
      <p:sp>
        <p:nvSpPr>
          <p:cNvPr id="129" name="본문 첫 번째 줄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0" name="슬라이드 번호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 lIns="45719" tIns="45719" rIns="45719" bIns="45719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buChar char="•"/>
            </a:lvl1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722312" y="2906713"/>
            <a:ext cx="7772401" cy="150019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9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1792288" y="5367337"/>
            <a:ext cx="5486404" cy="80486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10207625" y="3657600"/>
            <a:ext cx="7162800" cy="662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0.png"/><Relationship Id="rId3" Type="http://schemas.openxmlformats.org/officeDocument/2006/relationships/image" Target="../media/image91.png"/><Relationship Id="rId4" Type="http://schemas.openxmlformats.org/officeDocument/2006/relationships/image" Target="../media/image81.png"/><Relationship Id="rId5" Type="http://schemas.openxmlformats.org/officeDocument/2006/relationships/image" Target="../media/image9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93.png"/><Relationship Id="rId9" Type="http://schemas.openxmlformats.org/officeDocument/2006/relationships/image" Target="../media/image76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81.png"/><Relationship Id="rId5" Type="http://schemas.openxmlformats.org/officeDocument/2006/relationships/image" Target="../media/image103.png"/><Relationship Id="rId6" Type="http://schemas.openxmlformats.org/officeDocument/2006/relationships/image" Target="../media/image83.png"/><Relationship Id="rId7" Type="http://schemas.openxmlformats.org/officeDocument/2006/relationships/image" Target="../media/image104.png"/><Relationship Id="rId8" Type="http://schemas.openxmlformats.org/officeDocument/2006/relationships/image" Target="../media/image93.png"/><Relationship Id="rId9" Type="http://schemas.openxmlformats.org/officeDocument/2006/relationships/image" Target="../media/image76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Relationship Id="rId16" Type="http://schemas.openxmlformats.org/officeDocument/2006/relationships/image" Target="../media/image111.png"/><Relationship Id="rId17" Type="http://schemas.openxmlformats.org/officeDocument/2006/relationships/image" Target="../media/image112.png"/><Relationship Id="rId18" Type="http://schemas.openxmlformats.org/officeDocument/2006/relationships/image" Target="../media/image113.png"/><Relationship Id="rId19" Type="http://schemas.openxmlformats.org/officeDocument/2006/relationships/image" Target="../media/image114.png"/><Relationship Id="rId20" Type="http://schemas.openxmlformats.org/officeDocument/2006/relationships/image" Target="../media/image15.png"/><Relationship Id="rId21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6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81.png"/><Relationship Id="rId5" Type="http://schemas.openxmlformats.org/officeDocument/2006/relationships/image" Target="../media/image120.png"/><Relationship Id="rId6" Type="http://schemas.openxmlformats.org/officeDocument/2006/relationships/image" Target="../media/image83.png"/><Relationship Id="rId7" Type="http://schemas.openxmlformats.org/officeDocument/2006/relationships/image" Target="../media/image76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93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Relationship Id="rId21" Type="http://schemas.openxmlformats.org/officeDocument/2006/relationships/image" Target="../media/image133.png"/><Relationship Id="rId22" Type="http://schemas.openxmlformats.org/officeDocument/2006/relationships/image" Target="../media/image13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76.png"/><Relationship Id="rId16" Type="http://schemas.openxmlformats.org/officeDocument/2006/relationships/image" Target="../media/image148.png"/><Relationship Id="rId17" Type="http://schemas.openxmlformats.org/officeDocument/2006/relationships/image" Target="../media/image149.png"/><Relationship Id="rId18" Type="http://schemas.openxmlformats.org/officeDocument/2006/relationships/image" Target="../media/image15.png"/><Relationship Id="rId19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image" Target="../media/image163.png"/><Relationship Id="rId16" Type="http://schemas.openxmlformats.org/officeDocument/2006/relationships/image" Target="../media/image164.png"/><Relationship Id="rId17" Type="http://schemas.openxmlformats.org/officeDocument/2006/relationships/image" Target="../media/image165.png"/><Relationship Id="rId18" Type="http://schemas.openxmlformats.org/officeDocument/2006/relationships/image" Target="../media/image166.png"/><Relationship Id="rId19" Type="http://schemas.openxmlformats.org/officeDocument/2006/relationships/image" Target="../media/image167.png"/><Relationship Id="rId20" Type="http://schemas.openxmlformats.org/officeDocument/2006/relationships/image" Target="../media/image168.png"/><Relationship Id="rId21" Type="http://schemas.openxmlformats.org/officeDocument/2006/relationships/image" Target="../media/image169.png"/><Relationship Id="rId22" Type="http://schemas.openxmlformats.org/officeDocument/2006/relationships/image" Target="../media/image170.png"/><Relationship Id="rId23" Type="http://schemas.openxmlformats.org/officeDocument/2006/relationships/image" Target="../media/image171.png"/><Relationship Id="rId24" Type="http://schemas.openxmlformats.org/officeDocument/2006/relationships/image" Target="../media/image172.png"/><Relationship Id="rId25" Type="http://schemas.openxmlformats.org/officeDocument/2006/relationships/image" Target="../media/image173.png"/><Relationship Id="rId26" Type="http://schemas.openxmlformats.org/officeDocument/2006/relationships/image" Target="../media/image174.png"/><Relationship Id="rId27" Type="http://schemas.openxmlformats.org/officeDocument/2006/relationships/image" Target="../media/image17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4.png"/><Relationship Id="rId3" Type="http://schemas.openxmlformats.org/officeDocument/2006/relationships/image" Target="../media/image17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7.png"/><Relationship Id="rId3" Type="http://schemas.openxmlformats.org/officeDocument/2006/relationships/image" Target="../media/image174.png"/><Relationship Id="rId4" Type="http://schemas.openxmlformats.org/officeDocument/2006/relationships/image" Target="../media/image178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.tif"/><Relationship Id="rId8" Type="http://schemas.openxmlformats.org/officeDocument/2006/relationships/image" Target="../media/image2.tif"/><Relationship Id="rId9" Type="http://schemas.openxmlformats.org/officeDocument/2006/relationships/image" Target="../media/image3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74.png"/><Relationship Id="rId4" Type="http://schemas.openxmlformats.org/officeDocument/2006/relationships/image" Target="../media/image178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4.tif"/><Relationship Id="rId8" Type="http://schemas.openxmlformats.org/officeDocument/2006/relationships/image" Target="../media/image18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74.png"/><Relationship Id="rId13" Type="http://schemas.openxmlformats.org/officeDocument/2006/relationships/image" Target="../media/image191.png"/><Relationship Id="rId14" Type="http://schemas.openxmlformats.org/officeDocument/2006/relationships/image" Target="../media/image192.png"/><Relationship Id="rId15" Type="http://schemas.openxmlformats.org/officeDocument/2006/relationships/image" Target="../media/image193.png"/><Relationship Id="rId16" Type="http://schemas.openxmlformats.org/officeDocument/2006/relationships/image" Target="../media/image194.png"/><Relationship Id="rId17" Type="http://schemas.openxmlformats.org/officeDocument/2006/relationships/image" Target="../media/image195.png"/><Relationship Id="rId18" Type="http://schemas.openxmlformats.org/officeDocument/2006/relationships/image" Target="../media/image196.png"/><Relationship Id="rId19" Type="http://schemas.openxmlformats.org/officeDocument/2006/relationships/image" Target="../media/image197.png"/><Relationship Id="rId20" Type="http://schemas.openxmlformats.org/officeDocument/2006/relationships/image" Target="../media/image198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15.png"/><Relationship Id="rId24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20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7.png"/><Relationship Id="rId3" Type="http://schemas.openxmlformats.org/officeDocument/2006/relationships/image" Target="../media/image202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02.png"/><Relationship Id="rId11" Type="http://schemas.openxmlformats.org/officeDocument/2006/relationships/image" Target="../media/image219.png"/><Relationship Id="rId12" Type="http://schemas.openxmlformats.org/officeDocument/2006/relationships/image" Target="../media/image220.png"/><Relationship Id="rId13" Type="http://schemas.openxmlformats.org/officeDocument/2006/relationships/image" Target="../media/image221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22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17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17.png"/><Relationship Id="rId9" Type="http://schemas.openxmlformats.org/officeDocument/2006/relationships/image" Target="../media/image37.png"/><Relationship Id="rId10" Type="http://schemas.openxmlformats.org/officeDocument/2006/relationships/image" Target="../media/image46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4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17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openxmlformats.org/officeDocument/2006/relationships/image" Target="../media/image61.png"/><Relationship Id="rId18" Type="http://schemas.openxmlformats.org/officeDocument/2006/relationships/image" Target="../media/image62.png"/><Relationship Id="rId19" Type="http://schemas.openxmlformats.org/officeDocument/2006/relationships/image" Target="../media/image15.png"/><Relationship Id="rId20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50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15.png"/><Relationship Id="rId19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76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Object 2" descr="Object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591300"/>
            <a:ext cx="18303001" cy="3831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25850" y="3597673"/>
            <a:ext cx="5314287" cy="904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Object 5" descr="Object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474912" y="7382074"/>
            <a:ext cx="4314293" cy="1723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Object 6" descr="Object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6106" y="7382074"/>
            <a:ext cx="4123810" cy="1723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Object 8" descr="Object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40445" y="1692150"/>
            <a:ext cx="6171432" cy="3948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6049" y="3246694"/>
            <a:ext cx="988573" cy="98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2822" y="3311530"/>
            <a:ext cx="2057146" cy="1000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Object 5" descr="Object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74290" y="3226192"/>
            <a:ext cx="638100" cy="1152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Object 7" descr="Object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7160" y="5142857"/>
            <a:ext cx="988571" cy="988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Object 9" descr="Object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72822" y="5207691"/>
            <a:ext cx="2057146" cy="1000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Object 10" descr="Object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74878" y="5122359"/>
            <a:ext cx="638099" cy="1152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Object 12" descr="Object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6049" y="7175175"/>
            <a:ext cx="988573" cy="98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Object 14" descr="Object 1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72822" y="7240012"/>
            <a:ext cx="2466671" cy="1000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Object 15" descr="Object 1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75993" y="7172320"/>
            <a:ext cx="638100" cy="1152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Object 16" descr="Object 16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-303770" y="-349258"/>
            <a:ext cx="4895240" cy="5276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Object 17" descr="Object 17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62215" y="1113392"/>
            <a:ext cx="9180956" cy="1457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Object 18" descr="Object 18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806953" y="6230020"/>
            <a:ext cx="8438096" cy="752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Object 19" descr="Object 19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797429" y="8250270"/>
            <a:ext cx="8666668" cy="1285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Object 21" descr="Object 21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1740000">
            <a:off x="12825731" y="4272305"/>
            <a:ext cx="6171432" cy="5329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Object 24" descr="Object 24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153263" y="4436767"/>
            <a:ext cx="2076944" cy="2076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Object 27" descr="Object 27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768937" y="4729024"/>
            <a:ext cx="845599" cy="1402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Object 29" descr="Object 2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850662" y="4302740"/>
            <a:ext cx="6904764" cy="752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그림 2" descr="그림 2"/>
          <p:cNvPicPr>
            <a:picLocks noChangeAspect="1"/>
          </p:cNvPicPr>
          <p:nvPr/>
        </p:nvPicPr>
        <p:blipFill>
          <a:blip r:embed="rId17">
            <a:extLst/>
          </a:blip>
          <a:srcRect l="16199" t="32437" r="15049" b="35883"/>
          <a:stretch>
            <a:fillRect/>
          </a:stretch>
        </p:blipFill>
        <p:spPr>
          <a:xfrm>
            <a:off x="15163796" y="28946"/>
            <a:ext cx="1524008" cy="46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그림 4" descr="그림 4"/>
          <p:cNvPicPr>
            <a:picLocks noChangeAspect="1"/>
          </p:cNvPicPr>
          <p:nvPr/>
        </p:nvPicPr>
        <p:blipFill>
          <a:blip r:embed="rId18">
            <a:extLst/>
          </a:blip>
          <a:srcRect l="1954" t="2671" r="1671" b="745"/>
          <a:stretch>
            <a:fillRect/>
          </a:stretch>
        </p:blipFill>
        <p:spPr>
          <a:xfrm>
            <a:off x="16687798" y="43228"/>
            <a:ext cx="1551051" cy="528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0408" y="2802670"/>
            <a:ext cx="9280468" cy="6932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8716" y="3115984"/>
            <a:ext cx="2057146" cy="1000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Object 5" descr="Object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6091" y="3026205"/>
            <a:ext cx="638096" cy="1152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Object 6" descr="Object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9192" y="4938164"/>
            <a:ext cx="3876191" cy="1000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Object 7" descr="Object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96568" y="4848385"/>
            <a:ext cx="638100" cy="1152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Object 8" descr="Object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48716" y="6972282"/>
            <a:ext cx="2971434" cy="1000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Object 9" descr="Object 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06091" y="6882502"/>
            <a:ext cx="638096" cy="1152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Object 10" descr="Object 1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-303770" y="-349258"/>
            <a:ext cx="4895240" cy="5276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Object 12" descr="Object 1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567554" y="2966222"/>
            <a:ext cx="4793160" cy="656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Object 14" descr="Object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903737" y="3897938"/>
            <a:ext cx="5571431" cy="600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Object 15" descr="Object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52927" y="5678971"/>
            <a:ext cx="6066672" cy="1028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Object 16" descr="Object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875382" y="7850668"/>
            <a:ext cx="4714286" cy="102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Object 18" descr="Object 18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762703" y="3902507"/>
            <a:ext cx="9008173" cy="5494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Object 20" descr="Object 20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262215" y="1113392"/>
            <a:ext cx="8047623" cy="14571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3" name="그룹 1004"/>
          <p:cNvGrpSpPr/>
          <p:nvPr/>
        </p:nvGrpSpPr>
        <p:grpSpPr>
          <a:xfrm>
            <a:off x="14875117" y="7733324"/>
            <a:ext cx="676200" cy="333344"/>
            <a:chOff x="0" y="-1"/>
            <a:chExt cx="676198" cy="333343"/>
          </a:xfrm>
        </p:grpSpPr>
        <p:pic>
          <p:nvPicPr>
            <p:cNvPr id="311" name="Object 23" descr="Object 23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55049" y="39972"/>
              <a:ext cx="562752" cy="207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2" name="Object 25" descr="Object 25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-1" y="-2"/>
              <a:ext cx="676200" cy="3333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6" name="그룹 1006"/>
          <p:cNvGrpSpPr/>
          <p:nvPr/>
        </p:nvGrpSpPr>
        <p:grpSpPr>
          <a:xfrm>
            <a:off x="14872539" y="8558320"/>
            <a:ext cx="1700160" cy="406554"/>
            <a:chOff x="0" y="-1"/>
            <a:chExt cx="1700159" cy="406552"/>
          </a:xfrm>
        </p:grpSpPr>
        <p:pic>
          <p:nvPicPr>
            <p:cNvPr id="314" name="Object 29" descr="Object 29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46630" y="-2"/>
              <a:ext cx="1653529" cy="4065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5" name="Object 31" descr="Object 31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-1" y="54551"/>
              <a:ext cx="1619056" cy="314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17" name="그림 2" descr="그림 2"/>
          <p:cNvPicPr>
            <a:picLocks noChangeAspect="1"/>
          </p:cNvPicPr>
          <p:nvPr/>
        </p:nvPicPr>
        <p:blipFill>
          <a:blip r:embed="rId20">
            <a:extLst/>
          </a:blip>
          <a:srcRect l="16199" t="32437" r="15049" b="35883"/>
          <a:stretch>
            <a:fillRect/>
          </a:stretch>
        </p:blipFill>
        <p:spPr>
          <a:xfrm>
            <a:off x="15163796" y="28946"/>
            <a:ext cx="1524008" cy="46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그림 4" descr="그림 4"/>
          <p:cNvPicPr>
            <a:picLocks noChangeAspect="1"/>
          </p:cNvPicPr>
          <p:nvPr/>
        </p:nvPicPr>
        <p:blipFill>
          <a:blip r:embed="rId21">
            <a:extLst/>
          </a:blip>
          <a:srcRect l="1954" t="2671" r="1671" b="745"/>
          <a:stretch>
            <a:fillRect/>
          </a:stretch>
        </p:blipFill>
        <p:spPr>
          <a:xfrm>
            <a:off x="16687798" y="43228"/>
            <a:ext cx="1551051" cy="528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3770" y="-349258"/>
            <a:ext cx="4895240" cy="52761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3" name="그룹 1001"/>
          <p:cNvGrpSpPr/>
          <p:nvPr/>
        </p:nvGrpSpPr>
        <p:grpSpPr>
          <a:xfrm>
            <a:off x="3810154" y="2949232"/>
            <a:ext cx="10946828" cy="6463580"/>
            <a:chOff x="0" y="0"/>
            <a:chExt cx="10946826" cy="6463578"/>
          </a:xfrm>
        </p:grpSpPr>
        <p:pic>
          <p:nvPicPr>
            <p:cNvPr id="321" name="Object 5" descr="Object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9523"/>
              <a:ext cx="10907663" cy="6435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2" name="Object 8" descr="Object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10946828" cy="64635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24" name="그림 3" descr="그림 3"/>
          <p:cNvPicPr>
            <a:picLocks noChangeAspect="1"/>
          </p:cNvPicPr>
          <p:nvPr/>
        </p:nvPicPr>
        <p:blipFill>
          <a:blip r:embed="rId5">
            <a:extLst/>
          </a:blip>
          <a:srcRect l="16199" t="32437" r="15051" b="35883"/>
          <a:stretch>
            <a:fillRect/>
          </a:stretch>
        </p:blipFill>
        <p:spPr>
          <a:xfrm>
            <a:off x="15163797" y="28946"/>
            <a:ext cx="1524007" cy="46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그림 4" descr="그림 4"/>
          <p:cNvPicPr>
            <a:picLocks noChangeAspect="1"/>
          </p:cNvPicPr>
          <p:nvPr/>
        </p:nvPicPr>
        <p:blipFill>
          <a:blip r:embed="rId6">
            <a:extLst/>
          </a:blip>
          <a:srcRect l="1954" t="2671" r="1670" b="745"/>
          <a:stretch>
            <a:fillRect/>
          </a:stretch>
        </p:blipFill>
        <p:spPr>
          <a:xfrm>
            <a:off x="16687798" y="43228"/>
            <a:ext cx="1551052" cy="528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Object 2" descr="Object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62217" y="1113393"/>
            <a:ext cx="9400001" cy="1457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6643" y="2565751"/>
            <a:ext cx="9280468" cy="602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9251" y="2909611"/>
            <a:ext cx="3942858" cy="790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Object 5" descr="Object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1389" y="2690308"/>
            <a:ext cx="638096" cy="1152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Object 6" descr="Object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19251" y="4627026"/>
            <a:ext cx="1228572" cy="790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Object 7" descr="Object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61389" y="4407722"/>
            <a:ext cx="638096" cy="1152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Object 8" descr="Object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303770" y="-349258"/>
            <a:ext cx="4895240" cy="5276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Object 10" descr="Object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385791" y="2818923"/>
            <a:ext cx="3762172" cy="711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Object 13" descr="Object 13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959767" y="4049995"/>
            <a:ext cx="8614220" cy="416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Object 15" descr="Object 15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38299" y="3695486"/>
            <a:ext cx="5066668" cy="504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Object 16" descr="Object 16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219251" y="6152956"/>
            <a:ext cx="3714288" cy="790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Object 17" descr="Object 17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561389" y="5933654"/>
            <a:ext cx="638096" cy="1152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Object 18" descr="Object 18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173839" y="7280423"/>
            <a:ext cx="1619049" cy="790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Object 19" descr="Object 19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172136" y="8471375"/>
            <a:ext cx="3390477" cy="790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Object 20" descr="Object 20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238299" y="5363579"/>
            <a:ext cx="3542858" cy="504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Object 21" descr="Object 21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262217" y="1113393"/>
            <a:ext cx="8047620" cy="14571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5" name="그룹 1004"/>
          <p:cNvGrpSpPr/>
          <p:nvPr/>
        </p:nvGrpSpPr>
        <p:grpSpPr>
          <a:xfrm>
            <a:off x="12178928" y="7366137"/>
            <a:ext cx="2057843" cy="411686"/>
            <a:chOff x="0" y="0"/>
            <a:chExt cx="2057842" cy="411684"/>
          </a:xfrm>
        </p:grpSpPr>
        <p:pic>
          <p:nvPicPr>
            <p:cNvPr id="343" name="Object 24" descr="Object 24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0" y="0"/>
              <a:ext cx="2057843" cy="4116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4" name="Object 26" descr="Object 26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487150" y="30168"/>
              <a:ext cx="1047620" cy="352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46" name="Object 29" descr="Object 29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8959767" y="7308994"/>
            <a:ext cx="2623076" cy="876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Object 31" descr="Object 31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8980003" y="7418382"/>
            <a:ext cx="2628571" cy="91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Object 32" descr="Object 32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8980003" y="7418382"/>
            <a:ext cx="2628571" cy="91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Object 34" descr="Object 34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1955340" y="7321594"/>
            <a:ext cx="2623075" cy="876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Object 36" descr="Object 36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1984087" y="7393846"/>
            <a:ext cx="2333334" cy="71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Object 38" descr="Object 38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4945298" y="7299470"/>
            <a:ext cx="2623076" cy="876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Object 40" descr="Object 40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4974047" y="7371722"/>
            <a:ext cx="2219049" cy="714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406" y="3528035"/>
            <a:ext cx="15200000" cy="5523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58329" y="4032796"/>
            <a:ext cx="6021725" cy="400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Object 8" descr="Object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9843" y="4032796"/>
            <a:ext cx="6021721" cy="400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Object 10" descr="Object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5758" y="4063022"/>
            <a:ext cx="3400000" cy="400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Object 11" descr="Object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60165" y="7268570"/>
            <a:ext cx="5000005" cy="752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Object 12" descr="Object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512014" y="4063022"/>
            <a:ext cx="1942862" cy="4000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2" name="그룹 1004"/>
          <p:cNvGrpSpPr/>
          <p:nvPr/>
        </p:nvGrpSpPr>
        <p:grpSpPr>
          <a:xfrm>
            <a:off x="9869975" y="4945295"/>
            <a:ext cx="2457152" cy="1361982"/>
            <a:chOff x="0" y="-1"/>
            <a:chExt cx="2457150" cy="1361980"/>
          </a:xfrm>
        </p:grpSpPr>
        <p:pic>
          <p:nvPicPr>
            <p:cNvPr id="360" name="Object 14" descr="Object 14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190541"/>
              <a:ext cx="2457152" cy="11714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1" name="Object 15" descr="Object 1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2848" y="-2"/>
              <a:ext cx="742863" cy="333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3" name="Object 18" descr="Object 1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6200000">
            <a:off x="6829076" y="6268125"/>
            <a:ext cx="4552386" cy="436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6" name="그룹 1006"/>
          <p:cNvGrpSpPr/>
          <p:nvPr/>
        </p:nvGrpSpPr>
        <p:grpSpPr>
          <a:xfrm>
            <a:off x="13062492" y="4945295"/>
            <a:ext cx="2457152" cy="1361980"/>
            <a:chOff x="0" y="0"/>
            <a:chExt cx="2457150" cy="1361978"/>
          </a:xfrm>
        </p:grpSpPr>
        <p:pic>
          <p:nvPicPr>
            <p:cNvPr id="364" name="Object 21" descr="Object 2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190541"/>
              <a:ext cx="2457152" cy="11714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5" name="Object 22" descr="Object 22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62848" y="-1"/>
              <a:ext cx="971434" cy="5904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9" name="그룹 1007"/>
          <p:cNvGrpSpPr/>
          <p:nvPr/>
        </p:nvGrpSpPr>
        <p:grpSpPr>
          <a:xfrm>
            <a:off x="9869975" y="6927042"/>
            <a:ext cx="2457152" cy="1361978"/>
            <a:chOff x="0" y="-1"/>
            <a:chExt cx="2457150" cy="1361977"/>
          </a:xfrm>
        </p:grpSpPr>
        <p:pic>
          <p:nvPicPr>
            <p:cNvPr id="367" name="Object 25" descr="Object 2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190538"/>
              <a:ext cx="2457152" cy="11714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Object 26" descr="Object 26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62848" y="-2"/>
              <a:ext cx="1257151" cy="3333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70" name="Object 29" descr="Object 29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419547" y="4533851"/>
            <a:ext cx="5702316" cy="4048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Object 31" descr="Object 31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-303770" y="-349258"/>
            <a:ext cx="4895240" cy="5276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Object 32" descr="Object 32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262215" y="1113392"/>
            <a:ext cx="4866672" cy="1457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Object 33" descr="Object 33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222296" y="2710445"/>
            <a:ext cx="5695243" cy="752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그림 2" descr="그림 2"/>
          <p:cNvPicPr>
            <a:picLocks noChangeAspect="1"/>
          </p:cNvPicPr>
          <p:nvPr/>
        </p:nvPicPr>
        <p:blipFill>
          <a:blip r:embed="rId18">
            <a:extLst/>
          </a:blip>
          <a:srcRect l="16199" t="32437" r="15049" b="35883"/>
          <a:stretch>
            <a:fillRect/>
          </a:stretch>
        </p:blipFill>
        <p:spPr>
          <a:xfrm>
            <a:off x="15163796" y="28946"/>
            <a:ext cx="1524008" cy="46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그림 4" descr="그림 4"/>
          <p:cNvPicPr>
            <a:picLocks noChangeAspect="1"/>
          </p:cNvPicPr>
          <p:nvPr/>
        </p:nvPicPr>
        <p:blipFill>
          <a:blip r:embed="rId19">
            <a:extLst/>
          </a:blip>
          <a:srcRect l="1954" t="2671" r="1671" b="745"/>
          <a:stretch>
            <a:fillRect/>
          </a:stretch>
        </p:blipFill>
        <p:spPr>
          <a:xfrm>
            <a:off x="16687798" y="43228"/>
            <a:ext cx="1551051" cy="528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5747" y="5961274"/>
            <a:ext cx="20269543" cy="4543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1377" y="7562483"/>
            <a:ext cx="3676190" cy="2057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Object 5" descr="Object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7990" y="6504113"/>
            <a:ext cx="3990477" cy="904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Object 6" descr="Object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58223" y="7562483"/>
            <a:ext cx="3714287" cy="2057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Object 7" descr="Object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24838" y="6504113"/>
            <a:ext cx="3933336" cy="904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Object 8" descr="Object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503171" y="7560578"/>
            <a:ext cx="3342861" cy="1628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Object 9" descr="Object 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271689" y="6504113"/>
            <a:ext cx="3933336" cy="904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Object 10" descr="Object 1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358020" y="6504113"/>
            <a:ext cx="3400004" cy="904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Object 11" descr="Object 1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673027" y="7562483"/>
            <a:ext cx="3676194" cy="1561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Object 13" descr="Object 13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173727" y="4078761"/>
            <a:ext cx="1905015" cy="130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Object 15" descr="Object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496938" y="4356275"/>
            <a:ext cx="904766" cy="714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Object 17" descr="Object 17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1140000">
            <a:off x="2970171" y="4316007"/>
            <a:ext cx="1187467" cy="1165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Object 19" descr="Object 19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140834" y="4599273"/>
            <a:ext cx="561909" cy="2761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2" name="그룹 1004"/>
          <p:cNvGrpSpPr/>
          <p:nvPr/>
        </p:nvGrpSpPr>
        <p:grpSpPr>
          <a:xfrm>
            <a:off x="6463675" y="3640676"/>
            <a:ext cx="1657682" cy="1727649"/>
            <a:chOff x="0" y="-1"/>
            <a:chExt cx="1657681" cy="1727648"/>
          </a:xfrm>
        </p:grpSpPr>
        <p:pic>
          <p:nvPicPr>
            <p:cNvPr id="390" name="Object 22" descr="Object 22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45871" y="557637"/>
              <a:ext cx="1024338" cy="11700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1" name="Object 25" descr="Object 25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-1" y="-2"/>
              <a:ext cx="1657682" cy="11152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5" name="그룹 1007"/>
          <p:cNvGrpSpPr/>
          <p:nvPr/>
        </p:nvGrpSpPr>
        <p:grpSpPr>
          <a:xfrm>
            <a:off x="14343445" y="3938091"/>
            <a:ext cx="1896137" cy="1569376"/>
            <a:chOff x="-1" y="-1"/>
            <a:chExt cx="1896135" cy="1569374"/>
          </a:xfrm>
        </p:grpSpPr>
        <p:pic>
          <p:nvPicPr>
            <p:cNvPr id="393" name="Object 30" descr="Object 30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326762" y="-2"/>
              <a:ext cx="1569373" cy="15693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4" name="Object 32" descr="Object 32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-2" y="63744"/>
              <a:ext cx="980959" cy="4000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3" name="그룹 1009"/>
          <p:cNvGrpSpPr/>
          <p:nvPr/>
        </p:nvGrpSpPr>
        <p:grpSpPr>
          <a:xfrm>
            <a:off x="10342248" y="3987277"/>
            <a:ext cx="2051392" cy="1291327"/>
            <a:chOff x="0" y="0"/>
            <a:chExt cx="2051390" cy="1291325"/>
          </a:xfrm>
        </p:grpSpPr>
        <p:pic>
          <p:nvPicPr>
            <p:cNvPr id="396" name="Object 36" descr="Object 36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460355" y="341664"/>
              <a:ext cx="918100" cy="8930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7" name="Object 38" descr="Object 38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42108" y="309284"/>
              <a:ext cx="695241" cy="2571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8" name="Object 40" descr="Object 40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-1" y="0"/>
              <a:ext cx="1107227" cy="1291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01" name="그룹 1012"/>
            <p:cNvGrpSpPr/>
            <p:nvPr/>
          </p:nvGrpSpPr>
          <p:grpSpPr>
            <a:xfrm>
              <a:off x="1384100" y="528452"/>
              <a:ext cx="667290" cy="762186"/>
              <a:chOff x="0" y="0"/>
              <a:chExt cx="667289" cy="762185"/>
            </a:xfrm>
          </p:grpSpPr>
          <p:pic>
            <p:nvPicPr>
              <p:cNvPr id="399" name="Object 44" descr="Object 44"/>
              <p:cNvPicPr>
                <a:picLocks noChangeAspect="1"/>
              </p:cNvPicPr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>
                <a:off x="-1" y="-1"/>
                <a:ext cx="667290" cy="7621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0" name="Object 47" descr="Object 47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65631" y="160652"/>
                <a:ext cx="306744" cy="180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02" name="Object 50" descr="Object 50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1449963" y="786593"/>
              <a:ext cx="476194" cy="1428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4" name="Object 53" descr="Object 53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4650528" y="4572075"/>
            <a:ext cx="1188497" cy="303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Object 56" descr="Object 56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8548609" y="4572075"/>
            <a:ext cx="1188498" cy="303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Object 59" descr="Object 59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2959446" y="4572075"/>
            <a:ext cx="1188497" cy="303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Object 61" descr="Object 61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-303768" y="-349258"/>
            <a:ext cx="4895240" cy="5276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Object 62" descr="Object 62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2262215" y="1113392"/>
            <a:ext cx="6133339" cy="1457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3768" y="-349258"/>
            <a:ext cx="4895239" cy="5276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Object 2" descr="Object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2217" y="1113393"/>
            <a:ext cx="6809525" cy="1457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직사각형"/>
          <p:cNvSpPr/>
          <p:nvPr/>
        </p:nvSpPr>
        <p:spPr>
          <a:xfrm>
            <a:off x="-294286" y="3495935"/>
            <a:ext cx="18876572" cy="5201757"/>
          </a:xfrm>
          <a:prstGeom prst="rect">
            <a:avLst/>
          </a:prstGeom>
          <a:solidFill>
            <a:srgbClr val="E9E1D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414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71804" y="1351487"/>
            <a:ext cx="2447621" cy="980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Object 10" descr="Object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03768" y="-349258"/>
            <a:ext cx="4895240" cy="5276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Object 11" descr="Object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2215" y="1113392"/>
            <a:ext cx="7428577" cy="1457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그림 2" descr="그림 2"/>
          <p:cNvPicPr>
            <a:picLocks noChangeAspect="1"/>
          </p:cNvPicPr>
          <p:nvPr/>
        </p:nvPicPr>
        <p:blipFill>
          <a:blip r:embed="rId5">
            <a:extLst/>
          </a:blip>
          <a:srcRect l="16199" t="32437" r="15049" b="35883"/>
          <a:stretch>
            <a:fillRect/>
          </a:stretch>
        </p:blipFill>
        <p:spPr>
          <a:xfrm>
            <a:off x="15163796" y="28946"/>
            <a:ext cx="1524008" cy="46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그림 4" descr="그림 4"/>
          <p:cNvPicPr>
            <a:picLocks noChangeAspect="1"/>
          </p:cNvPicPr>
          <p:nvPr/>
        </p:nvPicPr>
        <p:blipFill>
          <a:blip r:embed="rId6">
            <a:extLst/>
          </a:blip>
          <a:srcRect l="1954" t="2671" r="1671" b="745"/>
          <a:stretch>
            <a:fillRect/>
          </a:stretch>
        </p:blipFill>
        <p:spPr>
          <a:xfrm>
            <a:off x="16687798" y="43228"/>
            <a:ext cx="1551051" cy="528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rcRect l="12082" t="0" r="14448" b="9966"/>
          <a:stretch>
            <a:fillRect/>
          </a:stretch>
        </p:blipFill>
        <p:spPr>
          <a:xfrm>
            <a:off x="416119" y="4024531"/>
            <a:ext cx="6743522" cy="4144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59815" y="3864116"/>
            <a:ext cx="4895241" cy="4465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rcRect l="11172" t="0" r="11172" b="0"/>
          <a:stretch>
            <a:fillRect/>
          </a:stretch>
        </p:blipFill>
        <p:spPr>
          <a:xfrm>
            <a:off x="12455051" y="3886021"/>
            <a:ext cx="5779890" cy="4421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직사각형"/>
          <p:cNvSpPr/>
          <p:nvPr/>
        </p:nvSpPr>
        <p:spPr>
          <a:xfrm>
            <a:off x="-294286" y="2407625"/>
            <a:ext cx="18876572" cy="8197774"/>
          </a:xfrm>
          <a:prstGeom prst="rect">
            <a:avLst/>
          </a:prstGeom>
          <a:solidFill>
            <a:srgbClr val="E9E1D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424" name="Object 6" descr="Objec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8139" y="1351487"/>
            <a:ext cx="2866672" cy="980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Object 10" descr="Object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03768" y="-349258"/>
            <a:ext cx="4895240" cy="5276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Object 11" descr="Object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2215" y="1113392"/>
            <a:ext cx="7428577" cy="1457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그림 2" descr="그림 2"/>
          <p:cNvPicPr>
            <a:picLocks noChangeAspect="1"/>
          </p:cNvPicPr>
          <p:nvPr/>
        </p:nvPicPr>
        <p:blipFill>
          <a:blip r:embed="rId5">
            <a:extLst/>
          </a:blip>
          <a:srcRect l="16199" t="32437" r="15049" b="35883"/>
          <a:stretch>
            <a:fillRect/>
          </a:stretch>
        </p:blipFill>
        <p:spPr>
          <a:xfrm>
            <a:off x="15163796" y="28946"/>
            <a:ext cx="1524008" cy="46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그림 4" descr="그림 4"/>
          <p:cNvPicPr>
            <a:picLocks noChangeAspect="1"/>
          </p:cNvPicPr>
          <p:nvPr/>
        </p:nvPicPr>
        <p:blipFill>
          <a:blip r:embed="rId6">
            <a:extLst/>
          </a:blip>
          <a:srcRect l="1954" t="2671" r="1671" b="745"/>
          <a:stretch>
            <a:fillRect/>
          </a:stretch>
        </p:blipFill>
        <p:spPr>
          <a:xfrm>
            <a:off x="16687798" y="43228"/>
            <a:ext cx="1551051" cy="528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rcRect l="4297" t="10122" r="7588" b="3340"/>
          <a:stretch>
            <a:fillRect/>
          </a:stretch>
        </p:blipFill>
        <p:spPr>
          <a:xfrm>
            <a:off x="763299" y="2521260"/>
            <a:ext cx="9546113" cy="7605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Object 2" descr="Object 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378714" y="4944607"/>
            <a:ext cx="9085715" cy="3123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그룹 1001"/>
          <p:cNvGrpSpPr/>
          <p:nvPr/>
        </p:nvGrpSpPr>
        <p:grpSpPr>
          <a:xfrm>
            <a:off x="3315525" y="2773327"/>
            <a:ext cx="10089031" cy="7011770"/>
            <a:chOff x="0" y="-1"/>
            <a:chExt cx="10089030" cy="7011768"/>
          </a:xfrm>
        </p:grpSpPr>
        <p:grpSp>
          <p:nvGrpSpPr>
            <p:cNvPr id="441" name="그룹 1002"/>
            <p:cNvGrpSpPr/>
            <p:nvPr/>
          </p:nvGrpSpPr>
          <p:grpSpPr>
            <a:xfrm>
              <a:off x="1009725" y="-2"/>
              <a:ext cx="9079306" cy="7011770"/>
              <a:chOff x="0" y="0"/>
              <a:chExt cx="9079304" cy="7011768"/>
            </a:xfrm>
          </p:grpSpPr>
          <p:grpSp>
            <p:nvGrpSpPr>
              <p:cNvPr id="439" name="그룹 1003"/>
              <p:cNvGrpSpPr/>
              <p:nvPr/>
            </p:nvGrpSpPr>
            <p:grpSpPr>
              <a:xfrm>
                <a:off x="685792" y="136130"/>
                <a:ext cx="8058884" cy="6875638"/>
                <a:chOff x="0" y="-1"/>
                <a:chExt cx="8058883" cy="6875636"/>
              </a:xfrm>
            </p:grpSpPr>
            <p:pic>
              <p:nvPicPr>
                <p:cNvPr id="432" name="Object 5" descr="Object 5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-1" y="-2"/>
                  <a:ext cx="8058884" cy="68756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33" name="Object 7" descr="Object 7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3347885" y="5071335"/>
                  <a:ext cx="1420921" cy="59508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34" name="Object 8" descr="Object 8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626960" y="5599006"/>
                  <a:ext cx="777259" cy="59509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35" name="Object 9" descr="Object 9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 rot="21480000">
                  <a:off x="3362799" y="4167178"/>
                  <a:ext cx="1165884" cy="59508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36" name="Object 10" descr="Object 10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635774" y="5599006"/>
                  <a:ext cx="1153739" cy="59509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37" name="Object 11" descr="Object 11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 rot="21480000">
                  <a:off x="2565086" y="4564348"/>
                  <a:ext cx="1044439" cy="59509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38" name="Object 12" descr="Object 12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 rot="21480000">
                  <a:off x="4477731" y="4489392"/>
                  <a:ext cx="862268" cy="59509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440" name="Object 15" descr="Object 15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-1"/>
                <a:ext cx="9079305" cy="41163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42" name="Object 19" descr="Object 1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562219" y="2436749"/>
              <a:ext cx="2477770" cy="4116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3" name="Object 22" descr="Object 22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-1" y="3129730"/>
              <a:ext cx="2477767" cy="24162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45" name="Object 33" descr="Object 33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-303768" y="-349258"/>
            <a:ext cx="4895240" cy="5276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Object 34" descr="Object 34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262215" y="1113392"/>
            <a:ext cx="8352385" cy="14571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9" name="그룹"/>
          <p:cNvGrpSpPr/>
          <p:nvPr/>
        </p:nvGrpSpPr>
        <p:grpSpPr>
          <a:xfrm>
            <a:off x="2184958" y="5515856"/>
            <a:ext cx="2444618" cy="1937399"/>
            <a:chOff x="0" y="-1"/>
            <a:chExt cx="2444617" cy="1937398"/>
          </a:xfrm>
        </p:grpSpPr>
        <p:pic>
          <p:nvPicPr>
            <p:cNvPr id="447" name="Object 30" descr="Object 30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44600" y="1146912"/>
              <a:ext cx="2400017" cy="790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8" name="Object 36" descr="Object 36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-1" y="-2"/>
              <a:ext cx="1923183" cy="17727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3" name="그룹"/>
          <p:cNvGrpSpPr/>
          <p:nvPr/>
        </p:nvGrpSpPr>
        <p:grpSpPr>
          <a:xfrm>
            <a:off x="12360374" y="5705837"/>
            <a:ext cx="3104336" cy="1961560"/>
            <a:chOff x="0" y="0"/>
            <a:chExt cx="3104334" cy="1961558"/>
          </a:xfrm>
        </p:grpSpPr>
        <p:pic>
          <p:nvPicPr>
            <p:cNvPr id="450" name="Object 26" descr="Object 26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1744550" y="-1"/>
              <a:ext cx="1359784" cy="1247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1" name="Object 29" descr="Object 29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-1" y="1171073"/>
              <a:ext cx="2780965" cy="790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2" name="Object 39" descr="Object 39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336089" y="4646"/>
              <a:ext cx="1073374" cy="1194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6" name="그룹"/>
          <p:cNvGrpSpPr/>
          <p:nvPr/>
        </p:nvGrpSpPr>
        <p:grpSpPr>
          <a:xfrm>
            <a:off x="10314426" y="3429628"/>
            <a:ext cx="2961920" cy="1818815"/>
            <a:chOff x="0" y="-1"/>
            <a:chExt cx="2961919" cy="1818815"/>
          </a:xfrm>
        </p:grpSpPr>
        <p:pic>
          <p:nvPicPr>
            <p:cNvPr id="454" name="Object 31" descr="Object 31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-1" y="1028329"/>
              <a:ext cx="2961920" cy="790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5" name="Object 42" descr="Object 42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1175871" y="-2"/>
              <a:ext cx="1272228" cy="113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9" name="그룹"/>
          <p:cNvGrpSpPr/>
          <p:nvPr/>
        </p:nvGrpSpPr>
        <p:grpSpPr>
          <a:xfrm>
            <a:off x="3744700" y="3305386"/>
            <a:ext cx="2790490" cy="1939589"/>
            <a:chOff x="0" y="0"/>
            <a:chExt cx="2790489" cy="1939587"/>
          </a:xfrm>
        </p:grpSpPr>
        <p:pic>
          <p:nvPicPr>
            <p:cNvPr id="457" name="Object 28" descr="Object 28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-1" y="1149102"/>
              <a:ext cx="2790491" cy="790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8" name="Object 45" descr="Object 45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868272" y="-1"/>
              <a:ext cx="1764157" cy="11869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0" name="선"/>
          <p:cNvSpPr/>
          <p:nvPr/>
        </p:nvSpPr>
        <p:spPr>
          <a:xfrm>
            <a:off x="9613737" y="4785131"/>
            <a:ext cx="1523275" cy="2191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7" y="21600"/>
                </a:moveTo>
                <a:lnTo>
                  <a:pt x="0" y="8044"/>
                </a:lnTo>
                <a:lnTo>
                  <a:pt x="21600" y="0"/>
                </a:lnTo>
              </a:path>
            </a:pathLst>
          </a:custGeom>
          <a:ln w="38100">
            <a:solidFill>
              <a:srgbClr val="535353">
                <a:alpha val="52999"/>
              </a:srgbClr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61" name="선"/>
          <p:cNvSpPr/>
          <p:nvPr/>
        </p:nvSpPr>
        <p:spPr>
          <a:xfrm>
            <a:off x="10290346" y="6405984"/>
            <a:ext cx="3526095" cy="580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9" y="21600"/>
                </a:moveTo>
                <a:lnTo>
                  <a:pt x="0" y="993"/>
                </a:lnTo>
                <a:lnTo>
                  <a:pt x="21600" y="0"/>
                </a:lnTo>
              </a:path>
            </a:pathLst>
          </a:custGeom>
          <a:ln w="38100">
            <a:solidFill>
              <a:srgbClr val="535353">
                <a:alpha val="52999"/>
              </a:srgbClr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62" name="선"/>
          <p:cNvSpPr/>
          <p:nvPr/>
        </p:nvSpPr>
        <p:spPr>
          <a:xfrm flipH="1">
            <a:off x="6571677" y="4785497"/>
            <a:ext cx="1789406" cy="219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7" y="21600"/>
                </a:moveTo>
                <a:lnTo>
                  <a:pt x="0" y="8044"/>
                </a:lnTo>
                <a:lnTo>
                  <a:pt x="21600" y="0"/>
                </a:lnTo>
              </a:path>
            </a:pathLst>
          </a:custGeom>
          <a:ln w="38100">
            <a:solidFill>
              <a:srgbClr val="535353">
                <a:alpha val="52999"/>
              </a:srgbClr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63" name="선"/>
          <p:cNvSpPr/>
          <p:nvPr/>
        </p:nvSpPr>
        <p:spPr>
          <a:xfrm flipH="1">
            <a:off x="4131262" y="6405984"/>
            <a:ext cx="3526095" cy="580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9" y="21600"/>
                </a:moveTo>
                <a:lnTo>
                  <a:pt x="0" y="993"/>
                </a:lnTo>
                <a:lnTo>
                  <a:pt x="21600" y="0"/>
                </a:lnTo>
              </a:path>
            </a:pathLst>
          </a:custGeom>
          <a:ln w="38100">
            <a:solidFill>
              <a:srgbClr val="535353">
                <a:alpha val="52999"/>
              </a:srgbClr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464" name="그림 3" descr="그림 3"/>
          <p:cNvPicPr>
            <a:picLocks noChangeAspect="1"/>
          </p:cNvPicPr>
          <p:nvPr/>
        </p:nvPicPr>
        <p:blipFill>
          <a:blip r:embed="rId23">
            <a:extLst/>
          </a:blip>
          <a:srcRect l="16199" t="32437" r="15051" b="35883"/>
          <a:stretch>
            <a:fillRect/>
          </a:stretch>
        </p:blipFill>
        <p:spPr>
          <a:xfrm>
            <a:off x="15163797" y="28946"/>
            <a:ext cx="1524007" cy="46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그림 4" descr="그림 4"/>
          <p:cNvPicPr>
            <a:picLocks noChangeAspect="1"/>
          </p:cNvPicPr>
          <p:nvPr/>
        </p:nvPicPr>
        <p:blipFill>
          <a:blip r:embed="rId24">
            <a:extLst/>
          </a:blip>
          <a:srcRect l="1954" t="2671" r="1670" b="745"/>
          <a:stretch>
            <a:fillRect/>
          </a:stretch>
        </p:blipFill>
        <p:spPr>
          <a:xfrm>
            <a:off x="16687798" y="43228"/>
            <a:ext cx="1551052" cy="528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1" y="-135442"/>
            <a:ext cx="5695247" cy="3428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Object 2" descr="Object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1646" y="5893730"/>
            <a:ext cx="1276192" cy="1752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Object 3" descr="Object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25082" y="5893730"/>
            <a:ext cx="2800005" cy="1752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Object 5" descr="Object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57359" y="3599634"/>
            <a:ext cx="1657071" cy="1657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Object 8" descr="Object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57253" y="3599634"/>
            <a:ext cx="1657071" cy="1657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Object 11" descr="Object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28574" y="3599634"/>
            <a:ext cx="1657071" cy="1657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Object 13" descr="Object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23537" y="4029190"/>
            <a:ext cx="1190481" cy="942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Object 14" descr="Object 1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08292" y="4023576"/>
            <a:ext cx="1190481" cy="942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Object 15" descr="Object 1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079614" y="4033606"/>
            <a:ext cx="1190481" cy="942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Object 16" descr="Object 16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782860" y="5893730"/>
            <a:ext cx="2533334" cy="1752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Object 18" descr="Object 1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087291" y="4154235"/>
            <a:ext cx="2883506" cy="547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Object 21" descr="Object 2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784560" y="4160353"/>
            <a:ext cx="2883509" cy="547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Object 24" descr="Object 24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087291" y="4154235"/>
            <a:ext cx="2883506" cy="547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그림 2" descr="그림 2"/>
          <p:cNvPicPr>
            <a:picLocks noChangeAspect="1"/>
          </p:cNvPicPr>
          <p:nvPr/>
        </p:nvPicPr>
        <p:blipFill>
          <a:blip r:embed="rId11">
            <a:extLst/>
          </a:blip>
          <a:srcRect l="16199" t="32437" r="15049" b="35883"/>
          <a:stretch>
            <a:fillRect/>
          </a:stretch>
        </p:blipFill>
        <p:spPr>
          <a:xfrm>
            <a:off x="15163796" y="28946"/>
            <a:ext cx="1524008" cy="46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그림 4" descr="그림 4"/>
          <p:cNvPicPr>
            <a:picLocks noChangeAspect="1"/>
          </p:cNvPicPr>
          <p:nvPr/>
        </p:nvPicPr>
        <p:blipFill>
          <a:blip r:embed="rId12">
            <a:extLst/>
          </a:blip>
          <a:srcRect l="1954" t="2671" r="1671" b="745"/>
          <a:stretch>
            <a:fillRect/>
          </a:stretch>
        </p:blipFill>
        <p:spPr>
          <a:xfrm>
            <a:off x="16687798" y="43228"/>
            <a:ext cx="1551051" cy="528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1317" y="2710383"/>
            <a:ext cx="15396845" cy="7137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03770" y="-349258"/>
            <a:ext cx="4895240" cy="5276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Object 5" descr="Object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2215" y="1113392"/>
            <a:ext cx="7028575" cy="14571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1" name="그룹"/>
          <p:cNvGrpSpPr/>
          <p:nvPr/>
        </p:nvGrpSpPr>
        <p:grpSpPr>
          <a:xfrm>
            <a:off x="2421312" y="3309582"/>
            <a:ext cx="6216851" cy="5938971"/>
            <a:chOff x="0" y="0"/>
            <a:chExt cx="6216849" cy="5938970"/>
          </a:xfrm>
        </p:grpSpPr>
        <p:pic>
          <p:nvPicPr>
            <p:cNvPr id="470" name="Object 7" descr="Object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5410" y="-1"/>
              <a:ext cx="6171439" cy="3317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1" name="Object 10" descr="Object 10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3550500"/>
              <a:ext cx="6171439" cy="2388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2" name="직사각형"/>
            <p:cNvSpPr/>
            <p:nvPr/>
          </p:nvSpPr>
          <p:spPr>
            <a:xfrm>
              <a:off x="2161041" y="1065185"/>
              <a:ext cx="579154" cy="323351"/>
            </a:xfrm>
            <a:prstGeom prst="rect">
              <a:avLst/>
            </a:prstGeom>
            <a:solidFill>
              <a:srgbClr val="FF3833">
                <a:alpha val="331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473" name="직사각형"/>
            <p:cNvSpPr/>
            <p:nvPr/>
          </p:nvSpPr>
          <p:spPr>
            <a:xfrm>
              <a:off x="3016875" y="1607213"/>
              <a:ext cx="303961" cy="323351"/>
            </a:xfrm>
            <a:prstGeom prst="rect">
              <a:avLst/>
            </a:prstGeom>
            <a:solidFill>
              <a:srgbClr val="FF3833">
                <a:alpha val="331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474" name="직사각형"/>
            <p:cNvSpPr/>
            <p:nvPr/>
          </p:nvSpPr>
          <p:spPr>
            <a:xfrm>
              <a:off x="2660277" y="2334900"/>
              <a:ext cx="303961" cy="323351"/>
            </a:xfrm>
            <a:prstGeom prst="rect">
              <a:avLst/>
            </a:prstGeom>
            <a:solidFill>
              <a:srgbClr val="FF3833">
                <a:alpha val="331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475" name="직사각형"/>
            <p:cNvSpPr/>
            <p:nvPr/>
          </p:nvSpPr>
          <p:spPr>
            <a:xfrm>
              <a:off x="3758599" y="3860908"/>
              <a:ext cx="1028355" cy="323351"/>
            </a:xfrm>
            <a:prstGeom prst="rect">
              <a:avLst/>
            </a:prstGeom>
            <a:solidFill>
              <a:srgbClr val="FF3833">
                <a:alpha val="331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476" name="직사각형"/>
            <p:cNvSpPr/>
            <p:nvPr/>
          </p:nvSpPr>
          <p:spPr>
            <a:xfrm>
              <a:off x="4343418" y="4180094"/>
              <a:ext cx="698113" cy="323351"/>
            </a:xfrm>
            <a:prstGeom prst="rect">
              <a:avLst/>
            </a:prstGeom>
            <a:solidFill>
              <a:srgbClr val="FF3833">
                <a:alpha val="331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477" name="직사각형"/>
            <p:cNvSpPr/>
            <p:nvPr/>
          </p:nvSpPr>
          <p:spPr>
            <a:xfrm>
              <a:off x="3829367" y="4408317"/>
              <a:ext cx="445319" cy="323351"/>
            </a:xfrm>
            <a:prstGeom prst="rect">
              <a:avLst/>
            </a:prstGeom>
            <a:solidFill>
              <a:srgbClr val="FF3833">
                <a:alpha val="331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478" name="직사각형"/>
            <p:cNvSpPr/>
            <p:nvPr/>
          </p:nvSpPr>
          <p:spPr>
            <a:xfrm>
              <a:off x="3829367" y="4728016"/>
              <a:ext cx="445319" cy="323351"/>
            </a:xfrm>
            <a:prstGeom prst="rect">
              <a:avLst/>
            </a:prstGeom>
            <a:solidFill>
              <a:srgbClr val="FF3833">
                <a:alpha val="331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479" name="직사각형"/>
            <p:cNvSpPr/>
            <p:nvPr/>
          </p:nvSpPr>
          <p:spPr>
            <a:xfrm>
              <a:off x="3829367" y="5201852"/>
              <a:ext cx="445319" cy="323351"/>
            </a:xfrm>
            <a:prstGeom prst="rect">
              <a:avLst/>
            </a:prstGeom>
            <a:solidFill>
              <a:srgbClr val="FF3833">
                <a:alpha val="331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480" name="직사각형"/>
            <p:cNvSpPr/>
            <p:nvPr/>
          </p:nvSpPr>
          <p:spPr>
            <a:xfrm>
              <a:off x="3829367" y="5534803"/>
              <a:ext cx="445319" cy="323351"/>
            </a:xfrm>
            <a:prstGeom prst="rect">
              <a:avLst/>
            </a:prstGeom>
            <a:solidFill>
              <a:srgbClr val="FF3833">
                <a:alpha val="331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pic>
        <p:nvPicPr>
          <p:cNvPr id="482" name="그림 3" descr="그림 3"/>
          <p:cNvPicPr>
            <a:picLocks noChangeAspect="1"/>
          </p:cNvPicPr>
          <p:nvPr/>
        </p:nvPicPr>
        <p:blipFill>
          <a:blip r:embed="rId7">
            <a:extLst/>
          </a:blip>
          <a:srcRect l="16199" t="32437" r="15051" b="35883"/>
          <a:stretch>
            <a:fillRect/>
          </a:stretch>
        </p:blipFill>
        <p:spPr>
          <a:xfrm>
            <a:off x="15163797" y="28946"/>
            <a:ext cx="1524007" cy="46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그림 4" descr="그림 4"/>
          <p:cNvPicPr>
            <a:picLocks noChangeAspect="1"/>
          </p:cNvPicPr>
          <p:nvPr/>
        </p:nvPicPr>
        <p:blipFill>
          <a:blip r:embed="rId8">
            <a:extLst/>
          </a:blip>
          <a:srcRect l="1954" t="2671" r="1670" b="745"/>
          <a:stretch>
            <a:fillRect/>
          </a:stretch>
        </p:blipFill>
        <p:spPr>
          <a:xfrm>
            <a:off x="16687798" y="43228"/>
            <a:ext cx="1551052" cy="528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Object 12" descr="Object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464144" y="3631448"/>
            <a:ext cx="6409525" cy="5295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137" y="0"/>
            <a:ext cx="18270789" cy="10277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03770" y="-349258"/>
            <a:ext cx="4895240" cy="5276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Object 5" descr="Object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2215" y="1113392"/>
            <a:ext cx="7076194" cy="1457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Object 7" descr="Object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429026" y="5142857"/>
            <a:ext cx="6171432" cy="6171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Object 10" descr="Object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16352" y="5052033"/>
            <a:ext cx="6171432" cy="1207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Object 12" descr="Object 1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38891" y="5051430"/>
            <a:ext cx="6695238" cy="2161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그림 2" descr="그림 2"/>
          <p:cNvPicPr>
            <a:picLocks noChangeAspect="1"/>
          </p:cNvPicPr>
          <p:nvPr/>
        </p:nvPicPr>
        <p:blipFill>
          <a:blip r:embed="rId8">
            <a:extLst/>
          </a:blip>
          <a:srcRect l="16199" t="32437" r="15049" b="35883"/>
          <a:stretch>
            <a:fillRect/>
          </a:stretch>
        </p:blipFill>
        <p:spPr>
          <a:xfrm>
            <a:off x="15163796" y="28946"/>
            <a:ext cx="1524008" cy="46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그림 4" descr="그림 4"/>
          <p:cNvPicPr>
            <a:picLocks noChangeAspect="1"/>
          </p:cNvPicPr>
          <p:nvPr/>
        </p:nvPicPr>
        <p:blipFill>
          <a:blip r:embed="rId9">
            <a:extLst/>
          </a:blip>
          <a:srcRect l="1954" t="2671" r="1671" b="745"/>
          <a:stretch>
            <a:fillRect/>
          </a:stretch>
        </p:blipFill>
        <p:spPr>
          <a:xfrm>
            <a:off x="16687798" y="43228"/>
            <a:ext cx="1551051" cy="528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Object 1" descr="Object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34756" y="3037190"/>
            <a:ext cx="1761912" cy="1123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Object 2" descr="Object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67748" y="4346676"/>
            <a:ext cx="4000008" cy="790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Object 3" descr="Object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19751" y="978969"/>
            <a:ext cx="2647621" cy="1457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Object 5" descr="Object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29912" y="3815569"/>
            <a:ext cx="3825896" cy="3825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Object 8" descr="Object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86958" y="4375001"/>
            <a:ext cx="2711801" cy="2707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Object 10" descr="Object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334756" y="6511973"/>
            <a:ext cx="1761912" cy="1123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Object 11" descr="Object 11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194881" y="7919253"/>
            <a:ext cx="4285721" cy="790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Object 3" descr="Object 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-391468" y="-419100"/>
            <a:ext cx="4895240" cy="5276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Object 12" descr="Object 12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443561" y="3028694"/>
            <a:ext cx="1761912" cy="1123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Object 13" descr="Object 13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125503" y="4030950"/>
            <a:ext cx="3923813" cy="1419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Object 14" descr="Object 14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443561" y="6511973"/>
            <a:ext cx="1761912" cy="1123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그림 2" descr="그림 2"/>
          <p:cNvPicPr>
            <a:picLocks noChangeAspect="1"/>
          </p:cNvPicPr>
          <p:nvPr/>
        </p:nvPicPr>
        <p:blipFill>
          <a:blip r:embed="rId14">
            <a:extLst/>
          </a:blip>
          <a:srcRect l="16199" t="32437" r="15051" b="35883"/>
          <a:stretch>
            <a:fillRect/>
          </a:stretch>
        </p:blipFill>
        <p:spPr>
          <a:xfrm>
            <a:off x="15163797" y="28946"/>
            <a:ext cx="1524007" cy="46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그림 4" descr="그림 4"/>
          <p:cNvPicPr>
            <a:picLocks noChangeAspect="1"/>
          </p:cNvPicPr>
          <p:nvPr/>
        </p:nvPicPr>
        <p:blipFill>
          <a:blip r:embed="rId15">
            <a:extLst/>
          </a:blip>
          <a:srcRect l="1954" t="2671" r="1670" b="745"/>
          <a:stretch>
            <a:fillRect/>
          </a:stretch>
        </p:blipFill>
        <p:spPr>
          <a:xfrm>
            <a:off x="16687798" y="43228"/>
            <a:ext cx="1551052" cy="528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Object 15" descr="Object 15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595939" y="7604966"/>
            <a:ext cx="5457146" cy="1419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Object 2" descr="Object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905072" y="6133298"/>
            <a:ext cx="5994325" cy="10331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20458" y="3854515"/>
            <a:ext cx="6247620" cy="2533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Object 6" descr="Object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07560" y="-4915655"/>
            <a:ext cx="5994331" cy="10331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그림 1" descr="그림 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85098" y="3607830"/>
            <a:ext cx="4901702" cy="31358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3768" y="-349258"/>
            <a:ext cx="4895240" cy="5276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Object 2" descr="Object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2216" y="1113392"/>
            <a:ext cx="3733336" cy="1457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3936" y="3188011"/>
            <a:ext cx="1145979" cy="1174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Object 7" descr="Object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29885" y="-204100"/>
            <a:ext cx="6171431" cy="10566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Object 10" descr="Object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206075" y="6157514"/>
            <a:ext cx="6171432" cy="4157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Object 12" descr="Object 1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793784" y="3287409"/>
            <a:ext cx="3142859" cy="1323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Object 13" descr="Object 1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320915" y="4533817"/>
            <a:ext cx="1723812" cy="1323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Object 14" descr="Object 1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21480000">
            <a:off x="14155218" y="597115"/>
            <a:ext cx="2371431" cy="1323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Object 15" descr="Object 15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682935" y="5304871"/>
            <a:ext cx="2552383" cy="1323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Object 16" descr="Object 16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1480000">
            <a:off x="12272857" y="1870792"/>
            <a:ext cx="2304764" cy="1323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Object 17" descr="Object 17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1480000">
            <a:off x="15688997" y="2084949"/>
            <a:ext cx="1904764" cy="1323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Object 18" descr="Object 18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833159" y="3323537"/>
            <a:ext cx="7209526" cy="2057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Object 19" descr="Object 19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833159" y="5430946"/>
            <a:ext cx="6533334" cy="857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Object 20" descr="Object 20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833159" y="7069569"/>
            <a:ext cx="3523811" cy="857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910" y="3904831"/>
            <a:ext cx="5265462" cy="3467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50559" y="9945244"/>
            <a:ext cx="4552382" cy="2952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4" name="그룹 1002"/>
          <p:cNvGrpSpPr/>
          <p:nvPr/>
        </p:nvGrpSpPr>
        <p:grpSpPr>
          <a:xfrm>
            <a:off x="5828968" y="3927960"/>
            <a:ext cx="3395355" cy="3468154"/>
            <a:chOff x="0" y="0"/>
            <a:chExt cx="3395354" cy="3468153"/>
          </a:xfrm>
        </p:grpSpPr>
        <p:pic>
          <p:nvPicPr>
            <p:cNvPr id="180" name="Object 7" descr="Object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3395355" cy="3468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" name="Object 10" descr="Object 1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3653" y="224626"/>
              <a:ext cx="3197329" cy="30329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2" name="Object 13" descr="Object 13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2257" y="223176"/>
              <a:ext cx="2914245" cy="6672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" name="Object 15" descr="Object 15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94554" y="264289"/>
              <a:ext cx="2876197" cy="6000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5" name="Object 17" descr="Object 1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-303768" y="-349258"/>
            <a:ext cx="4895240" cy="5276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Object 18" descr="Object 1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262215" y="1113392"/>
            <a:ext cx="3838103" cy="1457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Object 19" descr="Object 1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993565" y="3009881"/>
            <a:ext cx="6676192" cy="2342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Object 20" descr="Object 20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09815" y="6163483"/>
            <a:ext cx="7438099" cy="2104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Object 22" descr="Object 22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3082965" y="3958068"/>
            <a:ext cx="301056" cy="301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그림 2" descr="그림 2"/>
          <p:cNvPicPr>
            <a:picLocks noChangeAspect="1"/>
          </p:cNvPicPr>
          <p:nvPr/>
        </p:nvPicPr>
        <p:blipFill>
          <a:blip r:embed="rId13">
            <a:extLst/>
          </a:blip>
          <a:srcRect l="16199" t="32437" r="15049" b="35883"/>
          <a:stretch>
            <a:fillRect/>
          </a:stretch>
        </p:blipFill>
        <p:spPr>
          <a:xfrm>
            <a:off x="15163796" y="28946"/>
            <a:ext cx="1524008" cy="46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그림 4" descr="그림 4"/>
          <p:cNvPicPr>
            <a:picLocks noChangeAspect="1"/>
          </p:cNvPicPr>
          <p:nvPr/>
        </p:nvPicPr>
        <p:blipFill>
          <a:blip r:embed="rId14">
            <a:extLst/>
          </a:blip>
          <a:srcRect l="1954" t="2671" r="1671" b="745"/>
          <a:stretch>
            <a:fillRect/>
          </a:stretch>
        </p:blipFill>
        <p:spPr>
          <a:xfrm>
            <a:off x="16687798" y="43228"/>
            <a:ext cx="1551051" cy="528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Object 2" descr="Object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78751" y="2615382"/>
            <a:ext cx="8371049" cy="7176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5136" y="4336596"/>
            <a:ext cx="7180955" cy="1152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Object 5" descr="Object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5136" y="6791311"/>
            <a:ext cx="5676194" cy="3209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Object 6" descr="Object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9423" y="3179472"/>
            <a:ext cx="2647620" cy="1266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Object 7" descr="Object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29423" y="5843525"/>
            <a:ext cx="2647620" cy="1266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Object 8" descr="Object 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-303768" y="-349258"/>
            <a:ext cx="4895240" cy="5276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Object 9" descr="Object 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262215" y="1113392"/>
            <a:ext cx="3838103" cy="1457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그림 11" descr="그림 1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678310" y="6182697"/>
            <a:ext cx="7068710" cy="2191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그림 1" descr="그림 1"/>
          <p:cNvPicPr>
            <a:picLocks noChangeAspect="1"/>
          </p:cNvPicPr>
          <p:nvPr/>
        </p:nvPicPr>
        <p:blipFill>
          <a:blip r:embed="rId11">
            <a:extLst/>
          </a:blip>
          <a:srcRect l="16199" t="32437" r="15051" b="35883"/>
          <a:stretch>
            <a:fillRect/>
          </a:stretch>
        </p:blipFill>
        <p:spPr>
          <a:xfrm>
            <a:off x="15163797" y="28946"/>
            <a:ext cx="1524007" cy="46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그림 3" descr="그림 3"/>
          <p:cNvPicPr>
            <a:picLocks noChangeAspect="1"/>
          </p:cNvPicPr>
          <p:nvPr/>
        </p:nvPicPr>
        <p:blipFill>
          <a:blip r:embed="rId12">
            <a:extLst/>
          </a:blip>
          <a:srcRect l="1954" t="2671" r="1670" b="745"/>
          <a:stretch>
            <a:fillRect/>
          </a:stretch>
        </p:blipFill>
        <p:spPr>
          <a:xfrm>
            <a:off x="16687798" y="43228"/>
            <a:ext cx="1551052" cy="528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Object 10" descr="Object 10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779330" y="3115340"/>
            <a:ext cx="6866668" cy="2295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Object 2" descr="Object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69187" y="3084827"/>
            <a:ext cx="9258825" cy="6560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Object 5" descr="Object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3352" y="3056256"/>
            <a:ext cx="8390122" cy="6560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Object 7" descr="Object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303768" y="-349258"/>
            <a:ext cx="4895240" cy="5276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Object 8" descr="Object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62215" y="1113392"/>
            <a:ext cx="4285721" cy="1457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Object 9" descr="Object 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740059" y="8163259"/>
            <a:ext cx="1857150" cy="1209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Object 11" descr="Object 1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05677" y="3059614"/>
            <a:ext cx="8366939" cy="6588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Object 14" descr="Object 1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735220" y="3049971"/>
            <a:ext cx="9254168" cy="3591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Object 16" descr="Object 16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030571" y="8163259"/>
            <a:ext cx="2247621" cy="1209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Object 18" descr="Object 18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542857" y="3764457"/>
            <a:ext cx="1240477" cy="448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Object 21" descr="Object 21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276190" y="3739060"/>
            <a:ext cx="1240478" cy="448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Object 24" descr="Object 2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59607" y="4410100"/>
            <a:ext cx="346749" cy="389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Object 27" descr="Object 27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59607" y="4800577"/>
            <a:ext cx="346749" cy="389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Object 30" descr="Object 30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59607" y="5190475"/>
            <a:ext cx="346749" cy="389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Object 33" descr="Object 33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9607" y="5580374"/>
            <a:ext cx="346749" cy="527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Object 36" descr="Object 36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197305" y="5815872"/>
            <a:ext cx="250320" cy="2863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Object 39" descr="Object 39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1288889" y="5580374"/>
            <a:ext cx="571436" cy="35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Object 42" descr="Object 42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2809921" y="5580374"/>
            <a:ext cx="390084" cy="35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Object 45" descr="Object 45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4009923" y="5567676"/>
            <a:ext cx="339290" cy="35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Object 48" descr="Object 48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5282913" y="5580374"/>
            <a:ext cx="399634" cy="35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그림 1" descr="그림 1"/>
          <p:cNvPicPr>
            <a:picLocks noChangeAspect="1"/>
          </p:cNvPicPr>
          <p:nvPr/>
        </p:nvPicPr>
        <p:blipFill>
          <a:blip r:embed="rId19">
            <a:extLst/>
          </a:blip>
          <a:srcRect l="16199" t="32437" r="15051" b="35883"/>
          <a:stretch>
            <a:fillRect/>
          </a:stretch>
        </p:blipFill>
        <p:spPr>
          <a:xfrm>
            <a:off x="15163797" y="28946"/>
            <a:ext cx="1524007" cy="46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그림 3" descr="그림 3"/>
          <p:cNvPicPr>
            <a:picLocks noChangeAspect="1"/>
          </p:cNvPicPr>
          <p:nvPr/>
        </p:nvPicPr>
        <p:blipFill>
          <a:blip r:embed="rId20">
            <a:extLst/>
          </a:blip>
          <a:srcRect l="1954" t="2671" r="1670" b="745"/>
          <a:stretch>
            <a:fillRect/>
          </a:stretch>
        </p:blipFill>
        <p:spPr>
          <a:xfrm>
            <a:off x="16687798" y="43228"/>
            <a:ext cx="1551052" cy="528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Object 1" descr="Object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03768" y="-349258"/>
            <a:ext cx="4895240" cy="5276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Object 2" descr="Object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2215" y="1113392"/>
            <a:ext cx="4285721" cy="14571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8" name="그룹 1001"/>
          <p:cNvGrpSpPr/>
          <p:nvPr/>
        </p:nvGrpSpPr>
        <p:grpSpPr>
          <a:xfrm>
            <a:off x="735655" y="-170"/>
            <a:ext cx="17549910" cy="10316210"/>
            <a:chOff x="0" y="-1"/>
            <a:chExt cx="17549908" cy="10316208"/>
          </a:xfrm>
        </p:grpSpPr>
        <p:pic>
          <p:nvPicPr>
            <p:cNvPr id="233" name="Object 2" descr="Object 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7131854"/>
              <a:ext cx="8161916" cy="7904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Object 4" descr="Object 4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019762" y="-2"/>
              <a:ext cx="8530146" cy="103162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Object 6" descr="Object 6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804167" y="7131854"/>
              <a:ext cx="6571440" cy="7904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Object 8" descr="Object 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327600" y="1408571"/>
              <a:ext cx="3914791" cy="39147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7" name="Object 11" descr="Object 11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217615" y="3862014"/>
              <a:ext cx="1210167" cy="12101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8" name="Object 14" descr="Object 1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247806" y="3862014"/>
              <a:ext cx="1210165" cy="12101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9" name="Object 17" descr="Object 17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268231" y="3862014"/>
              <a:ext cx="1210166" cy="12101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0" name="Object 19" descr="Object 1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797689" y="3255727"/>
              <a:ext cx="3590485" cy="39523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" name="Object 21" descr="Object 21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923005" y="3567405"/>
              <a:ext cx="1799387" cy="1799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Object 24" descr="Object 2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953197" y="3584970"/>
              <a:ext cx="1799384" cy="17993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3" name="Object 27" descr="Object 27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4973621" y="3584970"/>
              <a:ext cx="1799385" cy="17993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4" name="Object 29" descr="Object 29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9824016" y="8134146"/>
              <a:ext cx="6247630" cy="7904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5" name="Object 30" descr="Object 30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403076" y="8134146"/>
              <a:ext cx="7895250" cy="7904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6" name="Object 31" descr="Object 31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120151" y="6171469"/>
              <a:ext cx="5276201" cy="7904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7" name="Object 32" descr="Object 32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8995199" y="6171470"/>
              <a:ext cx="5057153" cy="7904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49" name="그림 3" descr="그림 3"/>
          <p:cNvPicPr>
            <a:picLocks noChangeAspect="1"/>
          </p:cNvPicPr>
          <p:nvPr/>
        </p:nvPicPr>
        <p:blipFill>
          <a:blip r:embed="rId18">
            <a:extLst/>
          </a:blip>
          <a:srcRect l="16199" t="32437" r="15051" b="35883"/>
          <a:stretch>
            <a:fillRect/>
          </a:stretch>
        </p:blipFill>
        <p:spPr>
          <a:xfrm>
            <a:off x="15163797" y="28946"/>
            <a:ext cx="1524007" cy="46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그림 4" descr="그림 4"/>
          <p:cNvPicPr>
            <a:picLocks noChangeAspect="1"/>
          </p:cNvPicPr>
          <p:nvPr/>
        </p:nvPicPr>
        <p:blipFill>
          <a:blip r:embed="rId19">
            <a:extLst/>
          </a:blip>
          <a:srcRect l="1954" t="2671" r="1670" b="745"/>
          <a:stretch>
            <a:fillRect/>
          </a:stretch>
        </p:blipFill>
        <p:spPr>
          <a:xfrm>
            <a:off x="16687798" y="43228"/>
            <a:ext cx="1551052" cy="528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3770" y="-349258"/>
            <a:ext cx="4895240" cy="5276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Object 2" descr="Object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2215" y="1113392"/>
            <a:ext cx="8790480" cy="1457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89753" y="959183"/>
            <a:ext cx="4532032" cy="2081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그림 1" descr="그림 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2570537"/>
            <a:ext cx="18288000" cy="7754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그림 3" descr="그림 3"/>
          <p:cNvPicPr>
            <a:picLocks noChangeAspect="1"/>
          </p:cNvPicPr>
          <p:nvPr/>
        </p:nvPicPr>
        <p:blipFill>
          <a:blip r:embed="rId6">
            <a:extLst/>
          </a:blip>
          <a:srcRect l="16199" t="32437" r="15051" b="35883"/>
          <a:stretch>
            <a:fillRect/>
          </a:stretch>
        </p:blipFill>
        <p:spPr>
          <a:xfrm>
            <a:off x="15163797" y="28946"/>
            <a:ext cx="1524007" cy="46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그림 4" descr="그림 4"/>
          <p:cNvPicPr>
            <a:picLocks noChangeAspect="1"/>
          </p:cNvPicPr>
          <p:nvPr/>
        </p:nvPicPr>
        <p:blipFill>
          <a:blip r:embed="rId7">
            <a:extLst/>
          </a:blip>
          <a:srcRect l="1954" t="2671" r="1670" b="745"/>
          <a:stretch>
            <a:fillRect/>
          </a:stretch>
        </p:blipFill>
        <p:spPr>
          <a:xfrm>
            <a:off x="16687798" y="43228"/>
            <a:ext cx="1551052" cy="528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6049" y="3246694"/>
            <a:ext cx="988573" cy="988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5993" y="3207148"/>
            <a:ext cx="638102" cy="1152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Object 6" descr="Objec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6049" y="6057110"/>
            <a:ext cx="988573" cy="988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56526" y="3292480"/>
            <a:ext cx="2466671" cy="1000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Object 9" descr="Object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79903" y="6008041"/>
            <a:ext cx="638102" cy="1152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Object 10" descr="Object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56526" y="6121946"/>
            <a:ext cx="2466671" cy="1000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Object 11" descr="Object 1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303770" y="-349258"/>
            <a:ext cx="4895240" cy="5276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Object 12" descr="Object 1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262215" y="1113392"/>
            <a:ext cx="8400006" cy="1457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Object 13" descr="Object 13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817141" y="4292020"/>
            <a:ext cx="12971434" cy="1285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Object 14" descr="Object 14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817141" y="7135255"/>
            <a:ext cx="7000004" cy="752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Object 16" descr="Object 16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294817" y="7117884"/>
            <a:ext cx="4740851" cy="304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Object 19" descr="Object 19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3880362" y="5637362"/>
            <a:ext cx="4740846" cy="3165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Object 21" descr="Object 21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840001" y="7866236"/>
            <a:ext cx="7580953" cy="447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그림 3" descr="그림 3"/>
          <p:cNvPicPr>
            <a:picLocks noChangeAspect="1"/>
          </p:cNvPicPr>
          <p:nvPr/>
        </p:nvPicPr>
        <p:blipFill>
          <a:blip r:embed="rId14">
            <a:extLst/>
          </a:blip>
          <a:srcRect l="16199" t="32437" r="15051" b="35883"/>
          <a:stretch>
            <a:fillRect/>
          </a:stretch>
        </p:blipFill>
        <p:spPr>
          <a:xfrm>
            <a:off x="15163797" y="28946"/>
            <a:ext cx="1524007" cy="46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그림 4" descr="그림 4"/>
          <p:cNvPicPr>
            <a:picLocks noChangeAspect="1"/>
          </p:cNvPicPr>
          <p:nvPr/>
        </p:nvPicPr>
        <p:blipFill>
          <a:blip r:embed="rId15">
            <a:extLst/>
          </a:blip>
          <a:srcRect l="1954" t="2671" r="1670" b="745"/>
          <a:stretch>
            <a:fillRect/>
          </a:stretch>
        </p:blipFill>
        <p:spPr>
          <a:xfrm>
            <a:off x="16687798" y="43228"/>
            <a:ext cx="1551052" cy="528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